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0" r:id="rId3"/>
    <p:sldId id="263" r:id="rId4"/>
    <p:sldId id="264" r:id="rId5"/>
    <p:sldId id="265" r:id="rId6"/>
    <p:sldId id="266" r:id="rId7"/>
    <p:sldId id="267" r:id="rId8"/>
    <p:sldId id="257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5083"/>
    <a:srgbClr val="9BAEB5"/>
    <a:srgbClr val="F76398"/>
    <a:srgbClr val="FF71B5"/>
    <a:srgbClr val="755F5C"/>
    <a:srgbClr val="916158"/>
    <a:srgbClr val="AF8A62"/>
    <a:srgbClr val="966258"/>
    <a:srgbClr val="329E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6400" autoAdjust="0"/>
  </p:normalViewPr>
  <p:slideViewPr>
    <p:cSldViewPr snapToGrid="0" showGuides="1">
      <p:cViewPr>
        <p:scale>
          <a:sx n="100" d="100"/>
          <a:sy n="100" d="100"/>
        </p:scale>
        <p:origin x="816" y="33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C18358-1254-45A7-89FD-DE79F1EBB50D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404B66-B7A0-4064-AF35-243123374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071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04B66-B7A0-4064-AF35-2431233741D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325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8BC32-ED6E-4DA8-A326-664FF691F1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33461" y="2869552"/>
            <a:ext cx="3990960" cy="722538"/>
          </a:xfrm>
        </p:spPr>
        <p:txBody>
          <a:bodyPr lIns="0" tIns="0" rIns="0" bIns="0" anchor="ctr"/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48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lang="en-US" altLang="ko-KR" dirty="0"/>
              <a:t>LINE DESIGN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CAC8E5-CA74-41BA-A402-EFEEEFEF513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33461" y="3593590"/>
            <a:ext cx="3063417" cy="394229"/>
          </a:xfrm>
        </p:spPr>
        <p:txBody>
          <a:bodyPr anchor="ctr">
            <a:normAutofit/>
          </a:bodyPr>
          <a:lstStyle>
            <a:lvl1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4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ADSTORE FREE PPT TEMPLATE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C260BD-3467-471D-85DE-5107A8AA7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23691" y="118257"/>
            <a:ext cx="3063418" cy="301756"/>
          </a:xfrm>
        </p:spPr>
        <p:txBody>
          <a:bodyPr lIns="0" tIns="0" rIns="0" bIns="0"/>
          <a:lstStyle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900" b="1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 . </a:t>
            </a:r>
            <a:r>
              <a:rPr lang="en-US" dirty="0" err="1"/>
              <a:t>ADStore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432794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89E1097-9254-4F77-A7E2-598E8C2AD5D4}"/>
              </a:ext>
            </a:extLst>
          </p:cNvPr>
          <p:cNvSpPr/>
          <p:nvPr userDrawn="1"/>
        </p:nvSpPr>
        <p:spPr>
          <a:xfrm>
            <a:off x="329026" y="368300"/>
            <a:ext cx="11583574" cy="6128408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  <a:alpha val="16000"/>
            </a:schemeClr>
          </a:solidFill>
          <a:ln w="25400" cap="sq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8BC32-ED6E-4DA8-A326-664FF691F1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48937" y="2973610"/>
            <a:ext cx="3063417" cy="390136"/>
          </a:xfrm>
        </p:spPr>
        <p:txBody>
          <a:bodyPr lIns="0" tIns="0" rIns="0" bIns="0" anchor="ctr"/>
          <a:lstStyle>
            <a:lvl1pPr marL="0" indent="0" algn="dist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32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CAC8E5-CA74-41BA-A402-EFEEEFEF513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15474" y="1853793"/>
            <a:ext cx="2472266" cy="3150414"/>
          </a:xfrm>
        </p:spPr>
        <p:txBody>
          <a:bodyPr anchor="ctr">
            <a:noAutofit/>
          </a:bodyPr>
          <a:lstStyle>
            <a:lvl1pPr marL="285750" indent="-28575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Char char="•"/>
              <a:defRPr lang="ko-KR" altLang="en-US" sz="16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Design</a:t>
            </a:r>
          </a:p>
          <a:p>
            <a:r>
              <a:rPr lang="en-US" altLang="ko-KR" dirty="0"/>
              <a:t>Concept</a:t>
            </a:r>
          </a:p>
          <a:p>
            <a:r>
              <a:rPr lang="en-US" altLang="ko-KR" dirty="0"/>
              <a:t>Art</a:t>
            </a:r>
          </a:p>
          <a:p>
            <a:r>
              <a:rPr lang="en-US" altLang="ko-KR" dirty="0"/>
              <a:t>Style</a:t>
            </a:r>
          </a:p>
          <a:p>
            <a:r>
              <a:rPr lang="en-US" altLang="ko-KR" dirty="0"/>
              <a:t>Inspiration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C260BD-3467-471D-85DE-5107A8AA7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48936" y="3480841"/>
            <a:ext cx="3063418" cy="301756"/>
          </a:xfrm>
        </p:spPr>
        <p:txBody>
          <a:bodyPr/>
          <a:lstStyle>
            <a:lvl1pPr marL="0" indent="0" algn="dist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b="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</a:lstStyle>
          <a:p>
            <a:r>
              <a:rPr lang="en-US"/>
              <a:t>Designed by L@rgo . ADStore</a:t>
            </a:r>
            <a:endParaRPr 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0CD03B2-D523-40F7-801B-34AE16FFD78B}"/>
              </a:ext>
            </a:extLst>
          </p:cNvPr>
          <p:cNvCxnSpPr>
            <a:cxnSpLocks/>
          </p:cNvCxnSpPr>
          <p:nvPr userDrawn="1"/>
        </p:nvCxnSpPr>
        <p:spPr>
          <a:xfrm>
            <a:off x="5790613" y="1860083"/>
            <a:ext cx="0" cy="3144842"/>
          </a:xfrm>
          <a:prstGeom prst="line">
            <a:avLst/>
          </a:prstGeom>
          <a:solidFill>
            <a:schemeClr val="tx1">
              <a:lumMod val="85000"/>
              <a:lumOff val="15000"/>
              <a:alpha val="16000"/>
            </a:schemeClr>
          </a:solidFill>
          <a:ln w="25400" cap="sq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914310658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16C3D1-21F1-41F3-810C-D97609401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246" y="737815"/>
            <a:ext cx="5459134" cy="511062"/>
          </a:xfrm>
        </p:spPr>
        <p:txBody>
          <a:bodyPr lIns="0" tIns="0" rIns="0" bIns="0"/>
          <a:lstStyle>
            <a:lvl1pPr algn="l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Something Just Like This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7F3C95-74BF-43B3-B6EE-0557646219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6246" y="1664254"/>
            <a:ext cx="10910108" cy="4788850"/>
          </a:xfrm>
          <a:noFill/>
        </p:spPr>
        <p:txBody>
          <a:bodyPr lIns="0" tIns="0" rIns="0" bIns="0" anchor="ctr">
            <a:normAutofit/>
          </a:bodyPr>
          <a:lstStyle>
            <a:lvl1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3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altLang="ko-KR" dirty="0"/>
              <a:t>We were staying in Paris To get away from your parents</a:t>
            </a:r>
          </a:p>
          <a:p>
            <a:pPr lvl="0"/>
            <a:r>
              <a:rPr lang="en-US" altLang="ko-KR" dirty="0"/>
              <a:t>You look so proud Standing there with a frown and a cigarette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CDB36C-5DE0-49DF-8AE8-B1CE1C16F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6247" y="1315217"/>
            <a:ext cx="5459134" cy="323982"/>
          </a:xfrm>
          <a:noFill/>
        </p:spPr>
        <p:txBody>
          <a:bodyPr lIns="0" tIns="0" rIns="0" bIns="0"/>
          <a:lstStyle>
            <a:lvl1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 . </a:t>
            </a:r>
            <a:r>
              <a:rPr lang="en-US" dirty="0" err="1"/>
              <a:t>ADStore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260080-AE29-43BD-8829-05ABDE2F8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358" y="6535564"/>
            <a:ext cx="406242" cy="223838"/>
          </a:xfrm>
        </p:spPr>
        <p:txBody>
          <a:bodyPr lIns="0" tIns="0" rIns="0" bIns="0"/>
          <a:lstStyle>
            <a:lvl1pPr marL="0" indent="0" algn="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1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143BF621-4FC3-44DB-97C1-2906C2BBA181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24DACF00-4650-4587-8067-0A70D73A5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5536" y="293599"/>
            <a:ext cx="4562777" cy="161468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120000"/>
              </a:lnSpc>
              <a:defRPr lang="ko-KR" altLang="en-US" sz="11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en-US" altLang="ko-KR" sz="1100" dirty="0"/>
              <a:t>Mood	</a:t>
            </a:r>
            <a:r>
              <a:rPr lang="en-US" altLang="ko-KR" sz="1100" dirty="0">
                <a:solidFill>
                  <a:schemeClr val="bg1">
                    <a:alpha val="60000"/>
                  </a:schemeClr>
                </a:solidFill>
              </a:rPr>
              <a:t>Concept	Design	Marketing	Summary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6F1908D-A779-41F9-87E1-563035CB1A57}"/>
              </a:ext>
            </a:extLst>
          </p:cNvPr>
          <p:cNvGrpSpPr/>
          <p:nvPr userDrawn="1"/>
        </p:nvGrpSpPr>
        <p:grpSpPr>
          <a:xfrm>
            <a:off x="329026" y="368300"/>
            <a:ext cx="11586827" cy="6128408"/>
            <a:chOff x="88668" y="108064"/>
            <a:chExt cx="12025175" cy="6645815"/>
          </a:xfrm>
        </p:grpSpPr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992CB499-9624-4516-B24B-19F4AA2FD221}"/>
                </a:ext>
              </a:extLst>
            </p:cNvPr>
            <p:cNvSpPr/>
            <p:nvPr userDrawn="1"/>
          </p:nvSpPr>
          <p:spPr>
            <a:xfrm>
              <a:off x="88668" y="108064"/>
              <a:ext cx="12021799" cy="6645815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85000"/>
                <a:lumOff val="15000"/>
                <a:alpha val="16000"/>
              </a:schemeClr>
            </a:solidFill>
            <a:ln w="25400" cap="sq">
              <a:solidFill>
                <a:schemeClr val="bg1">
                  <a:alpha val="1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48F0BC02-321F-45CB-8B0C-B5EB0CEE2DE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108065"/>
              <a:ext cx="225286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2E4455AF-73CB-444D-98A3-072F227A021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03332" y="108065"/>
              <a:ext cx="0" cy="2596064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0E1AECE1-3504-4E10-B505-16B49106D9A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530908" y="6748734"/>
              <a:ext cx="9563084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7DAFE745-91C8-4068-9609-5D8917A187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113394"/>
              <a:ext cx="0" cy="6636541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FC0980B5-160E-4715-BAED-187B8500B90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6749935"/>
              <a:ext cx="3664250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1275BACF-C566-4277-803F-C3841AC1153F}"/>
                </a:ext>
              </a:extLst>
            </p:cNvPr>
            <p:cNvCxnSpPr>
              <a:cxnSpLocks/>
            </p:cNvCxnSpPr>
            <p:nvPr/>
          </p:nvCxnSpPr>
          <p:spPr>
            <a:xfrm>
              <a:off x="12113843" y="4167097"/>
              <a:ext cx="0" cy="2582625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F0DEC780-904F-45B7-ABCC-53EDA51934E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4062" y="217525"/>
            <a:ext cx="941524" cy="334963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>
              <a:defRPr lang="ko-KR" altLang="en-US" sz="2000" b="1" dirty="0">
                <a:solidFill>
                  <a:schemeClr val="lt1"/>
                </a:solidFill>
              </a:defRPr>
            </a:lvl1pPr>
          </a:lstStyle>
          <a:p>
            <a:pPr lvl="0" algn="ctr"/>
            <a:r>
              <a:rPr lang="en-US" altLang="ko-KR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66577702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5" pos="75" userDrawn="1">
          <p15:clr>
            <a:srgbClr val="FBAE40"/>
          </p15:clr>
        </p15:guide>
        <p15:guide id="6" pos="7605" userDrawn="1">
          <p15:clr>
            <a:srgbClr val="FBAE40"/>
          </p15:clr>
        </p15:guide>
        <p15:guide id="7" orient="horz" pos="73" userDrawn="1">
          <p15:clr>
            <a:srgbClr val="FBAE40"/>
          </p15:clr>
        </p15:guide>
        <p15:guide id="8" orient="horz" pos="424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38740EA2-8E10-483A-9DC1-CA9CE5D39547}"/>
              </a:ext>
            </a:extLst>
          </p:cNvPr>
          <p:cNvGrpSpPr/>
          <p:nvPr userDrawn="1"/>
        </p:nvGrpSpPr>
        <p:grpSpPr>
          <a:xfrm>
            <a:off x="329026" y="368300"/>
            <a:ext cx="11586827" cy="6128408"/>
            <a:chOff x="88668" y="108064"/>
            <a:chExt cx="12025175" cy="6645815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B14098AB-66E7-496B-9ADE-B94FCC1B9072}"/>
                </a:ext>
              </a:extLst>
            </p:cNvPr>
            <p:cNvSpPr/>
            <p:nvPr userDrawn="1"/>
          </p:nvSpPr>
          <p:spPr>
            <a:xfrm>
              <a:off x="88668" y="108064"/>
              <a:ext cx="12021799" cy="6645815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85000"/>
                <a:lumOff val="15000"/>
                <a:alpha val="16000"/>
              </a:schemeClr>
            </a:solidFill>
            <a:ln w="25400" cap="sq">
              <a:solidFill>
                <a:schemeClr val="bg1">
                  <a:alpha val="1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25A9F12-7988-43E8-AC6C-45F9201CA67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108065"/>
              <a:ext cx="2742754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691A385-3FBB-424D-B817-605E0E9CFEB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805331" y="6748734"/>
              <a:ext cx="5288660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E4B2960-B894-4DED-8FF4-0E7585AF87A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113394"/>
              <a:ext cx="0" cy="6636541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4645272-C3F7-4B62-8C99-AB789568521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6749935"/>
              <a:ext cx="5214091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2D1E229-0A85-461D-9E35-6244B7E46BC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13843" y="108925"/>
              <a:ext cx="0" cy="6640798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4D6D29F-9EDA-42A0-9F67-AF68877688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28171" y="108066"/>
              <a:ext cx="2778176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CE16C3D1-21F1-41F3-810C-D97609401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4592" y="596465"/>
            <a:ext cx="5162815" cy="511062"/>
          </a:xfrm>
        </p:spPr>
        <p:txBody>
          <a:bodyPr lIns="0" tIns="0" rIns="0" bIns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Something Just Like This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7F3C95-74BF-43B3-B6EE-0557646219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1931" y="1975349"/>
            <a:ext cx="3785136" cy="2908461"/>
          </a:xfrm>
          <a:noFill/>
        </p:spPr>
        <p:txBody>
          <a:bodyPr lIns="0" tIns="0" rIns="0" bIns="0" anchor="ctr">
            <a:normAutofit/>
          </a:bodyPr>
          <a:lstStyle>
            <a:lvl1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3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altLang="ko-KR" dirty="0"/>
              <a:t>We were staying in Paris</a:t>
            </a:r>
          </a:p>
          <a:p>
            <a:pPr lvl="0"/>
            <a:r>
              <a:rPr lang="en-US" altLang="ko-KR" dirty="0"/>
              <a:t>To get away from your parents</a:t>
            </a:r>
          </a:p>
          <a:p>
            <a:pPr lvl="0"/>
            <a:r>
              <a:rPr lang="en-US" altLang="ko-KR" dirty="0"/>
              <a:t>You look so proud</a:t>
            </a:r>
          </a:p>
          <a:p>
            <a:pPr lvl="0"/>
            <a:r>
              <a:rPr lang="en-US" altLang="ko-KR" dirty="0"/>
              <a:t>Standing there with a frown and a cigarette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CDB36C-5DE0-49DF-8AE8-B1CE1C16F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96209" y="1173701"/>
            <a:ext cx="2999582" cy="323982"/>
          </a:xfrm>
          <a:noFill/>
        </p:spPr>
        <p:txBody>
          <a:bodyPr lIns="0" tIns="0" rIns="0" bIns="0"/>
          <a:lstStyle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b="1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 . </a:t>
            </a:r>
            <a:r>
              <a:rPr lang="en-US" dirty="0" err="1"/>
              <a:t>ADStore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260080-AE29-43BD-8829-05ABDE2F8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81845" y="6557722"/>
            <a:ext cx="428307" cy="223838"/>
          </a:xfrm>
        </p:spPr>
        <p:txBody>
          <a:bodyPr lIns="0" tIns="0" rIns="0" bIns="0"/>
          <a:lstStyle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1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143BF621-4FC3-44DB-97C1-2906C2BBA181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9451211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745">
          <p15:clr>
            <a:srgbClr val="FBAE40"/>
          </p15:clr>
        </p15:guide>
        <p15:guide id="4" pos="1935">
          <p15:clr>
            <a:srgbClr val="FBAE40"/>
          </p15:clr>
        </p15:guide>
        <p15:guide id="5" pos="121">
          <p15:clr>
            <a:srgbClr val="FBAE40"/>
          </p15:clr>
        </p15:guide>
        <p15:guide id="6" pos="7559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orient="horz" pos="420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D480D59-8DBB-4702-B184-07DE046CF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2375"/>
            <a:ext cx="10515600" cy="5110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17040C-4277-4290-81E4-40F492866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06232"/>
            <a:ext cx="2983029" cy="3596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23AAFA-6A83-48FE-8039-508A9FD230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89295" y="6388034"/>
            <a:ext cx="1181100" cy="301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ctr">
              <a:lnSpc>
                <a:spcPct val="125000"/>
              </a:lnSpc>
              <a:buFont typeface="Arial" panose="020B0604020202020204" pitchFamily="34" charset="0"/>
              <a:buNone/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D4D09E-1386-4024-8256-C8485A6CDD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81533" y="6388034"/>
            <a:ext cx="3063418" cy="301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l">
              <a:lnSpc>
                <a:spcPct val="125000"/>
              </a:lnSpc>
              <a:buFont typeface="Arial" panose="020B0604020202020204" pitchFamily="34" charset="0"/>
              <a:buNone/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Designed by L@rgo . ADStore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6BB5C4-1746-4F41-AE85-C9E9C4B2B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125174"/>
            <a:ext cx="2743200" cy="301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l">
              <a:lnSpc>
                <a:spcPct val="125000"/>
              </a:lnSpc>
              <a:buFont typeface="Arial" panose="020B0604020202020204" pitchFamily="34" charset="0"/>
              <a:buNone/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43BF621-4FC3-44DB-97C1-2906C2BBA1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6012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6" r:id="rId4"/>
  </p:sldLayoutIdLst>
  <p:timing>
    <p:tnLst>
      <p:par>
        <p:cTn id="1" dur="indefinite" restart="never" nodeType="tmRoot"/>
      </p:par>
    </p:tnLst>
  </p:timing>
  <p:hf hdr="0" dt="0"/>
  <p:txStyles>
    <p:titleStyle>
      <a:lvl1pPr marL="0" indent="0" algn="l" defTabSz="914400" rtl="0" eaLnBrk="1" latinLnBrk="1" hangingPunct="1">
        <a:lnSpc>
          <a:spcPct val="125000"/>
        </a:lnSpc>
        <a:spcBef>
          <a:spcPct val="0"/>
        </a:spcBef>
        <a:buFont typeface="Arial" panose="020B0604020202020204" pitchFamily="34" charset="0"/>
        <a:buNone/>
        <a:defRPr sz="3200" kern="120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1" hangingPunct="1">
        <a:lnSpc>
          <a:spcPct val="125000"/>
        </a:lnSpc>
        <a:spcBef>
          <a:spcPts val="1000"/>
        </a:spcBef>
        <a:buFont typeface="Arial" panose="020B0604020202020204" pitchFamily="34" charset="0"/>
        <a:buNone/>
        <a:defRPr sz="2000" kern="120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None/>
        <a:defRPr sz="2000" kern="120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None/>
        <a:defRPr sz="2000" kern="120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None/>
        <a:defRPr sz="2000" kern="120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None/>
        <a:defRPr sz="2000" kern="120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067CD1AE-F5A7-4C35-910B-09DEAB6232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2CA3052-23E1-4CFB-AA3E-E5CA4BFF28C4}"/>
              </a:ext>
            </a:extLst>
          </p:cNvPr>
          <p:cNvGrpSpPr/>
          <p:nvPr/>
        </p:nvGrpSpPr>
        <p:grpSpPr>
          <a:xfrm>
            <a:off x="104775" y="114299"/>
            <a:ext cx="11989566" cy="6634164"/>
            <a:chOff x="88668" y="108064"/>
            <a:chExt cx="12021799" cy="6646826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20E3F2FE-219A-45CD-AC2C-1C856182BACE}"/>
                </a:ext>
              </a:extLst>
            </p:cNvPr>
            <p:cNvSpPr/>
            <p:nvPr userDrawn="1"/>
          </p:nvSpPr>
          <p:spPr>
            <a:xfrm>
              <a:off x="88668" y="108064"/>
              <a:ext cx="12021799" cy="6645815"/>
            </a:xfrm>
            <a:prstGeom prst="roundRect">
              <a:avLst>
                <a:gd name="adj" fmla="val 0"/>
              </a:avLst>
            </a:prstGeom>
            <a:noFill/>
            <a:ln w="25400" cap="sq">
              <a:solidFill>
                <a:schemeClr val="bg1">
                  <a:alpha val="1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DCEF405-54ED-4247-9D55-0B4AE0BC74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57436" y="108065"/>
              <a:ext cx="3345896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5782DB8-414B-42D5-9920-0F716260B72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108065"/>
              <a:ext cx="4364628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DBB40EF-5987-4C3B-BDC4-E4EBB83328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03332" y="108065"/>
              <a:ext cx="0" cy="3023279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FFE66D9-8AD7-4F38-BD4E-FCA3CA2AB77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840947" y="6753899"/>
              <a:ext cx="5252834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D75C81-E00C-44D7-9607-6395D4EB6B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113394"/>
              <a:ext cx="0" cy="6636541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C62603F-0E34-4DA6-8F75-86F49CEF3AF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6749935"/>
              <a:ext cx="3664250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1C11D1D-7115-45EC-AC35-F0DDBBAC811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371583" y="108065"/>
              <a:ext cx="1934530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9CB0025F-B564-4012-96C3-12E0E83539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663039" y="6749659"/>
              <a:ext cx="1381655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C0A0C80F-0534-431B-A6B5-6AD401DCDF5A}"/>
                </a:ext>
              </a:extLst>
            </p:cNvPr>
            <p:cNvCxnSpPr>
              <a:cxnSpLocks/>
            </p:cNvCxnSpPr>
            <p:nvPr/>
          </p:nvCxnSpPr>
          <p:spPr>
            <a:xfrm>
              <a:off x="12097368" y="4167097"/>
              <a:ext cx="0" cy="2587793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420EDD-EB29-49F5-8844-C9114C3960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3461" y="2844152"/>
            <a:ext cx="7238990" cy="722538"/>
          </a:xfrm>
        </p:spPr>
        <p:txBody>
          <a:bodyPr lIns="0" tIns="0" rIns="0" bIns="0"/>
          <a:lstStyle/>
          <a:p>
            <a:r>
              <a:rPr lang="en-US" altLang="ko-KR" sz="6600" dirty="0" smtClean="0"/>
              <a:t>LCK </a:t>
            </a:r>
            <a:r>
              <a:rPr lang="en-US" altLang="ko-KR" sz="4000" dirty="0" smtClean="0"/>
              <a:t>LOL Champions Korea</a:t>
            </a:r>
            <a:endParaRPr lang="ko-KR" altLang="en-US" sz="66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5966C9-5428-460E-972F-8ED308900B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1561" y="3808318"/>
            <a:ext cx="3063417" cy="422042"/>
          </a:xfrm>
        </p:spPr>
        <p:txBody>
          <a:bodyPr lIns="0" tIns="0" rIns="0" bIns="0"/>
          <a:lstStyle/>
          <a:p>
            <a:r>
              <a:rPr lang="en-US" altLang="ko-KR" dirty="0" smtClean="0"/>
              <a:t> FRONTEND 1</a:t>
            </a:r>
            <a:r>
              <a:rPr lang="en-US" altLang="ko-KR" baseline="30000" dirty="0" smtClean="0"/>
              <a:t>ST</a:t>
            </a:r>
            <a:r>
              <a:rPr lang="en-US" altLang="ko-KR" dirty="0" smtClean="0"/>
              <a:t> PROJECT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35AB39F-EAA7-4D9A-AB9F-39DC3771B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56057" y="3848812"/>
            <a:ext cx="1895018" cy="347933"/>
          </a:xfrm>
        </p:spPr>
        <p:txBody>
          <a:bodyPr/>
          <a:lstStyle/>
          <a:p>
            <a:r>
              <a:rPr lang="en-US" altLang="ko-KR" sz="1050" b="0" dirty="0" smtClean="0"/>
              <a:t>                     </a:t>
            </a:r>
            <a:r>
              <a:rPr lang="ko-KR" altLang="en-US" sz="1050" dirty="0" err="1" smtClean="0"/>
              <a:t>김범서</a:t>
            </a:r>
            <a:r>
              <a:rPr lang="ko-KR" altLang="en-US" sz="1050" b="0" dirty="0" smtClean="0"/>
              <a:t> </a:t>
            </a:r>
            <a:endParaRPr lang="ko-KR" altLang="en-US" sz="1050" b="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17E450-A9A3-48FA-8F6E-DAF97DF239E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88100"/>
            <a:ext cx="355600" cy="301625"/>
          </a:xfrm>
        </p:spPr>
        <p:txBody>
          <a:bodyPr/>
          <a:lstStyle/>
          <a:p>
            <a:fld id="{143BF621-4FC3-44DB-97C1-2906C2BBA181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9424ED7-C9CF-4127-8DE9-CE3A2F4232F4}"/>
              </a:ext>
            </a:extLst>
          </p:cNvPr>
          <p:cNvSpPr/>
          <p:nvPr/>
        </p:nvSpPr>
        <p:spPr>
          <a:xfrm>
            <a:off x="996948" y="2494915"/>
            <a:ext cx="105307" cy="10530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F36F95A-C5D8-401F-9E56-844B58DFD6AA}"/>
              </a:ext>
            </a:extLst>
          </p:cNvPr>
          <p:cNvGrpSpPr/>
          <p:nvPr/>
        </p:nvGrpSpPr>
        <p:grpSpPr>
          <a:xfrm>
            <a:off x="971560" y="3815197"/>
            <a:ext cx="7179515" cy="419100"/>
            <a:chOff x="984261" y="3821547"/>
            <a:chExt cx="5060939" cy="419100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6169CCE3-A289-41CF-93A4-3356D2C71AEC}"/>
                </a:ext>
              </a:extLst>
            </p:cNvPr>
            <p:cNvCxnSpPr>
              <a:cxnSpLocks/>
            </p:cNvCxnSpPr>
            <p:nvPr/>
          </p:nvCxnSpPr>
          <p:spPr>
            <a:xfrm>
              <a:off x="984261" y="4240647"/>
              <a:ext cx="5060939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E2F0167C-6A03-4BDC-BACD-1A5A9EA5DA4E}"/>
                </a:ext>
              </a:extLst>
            </p:cNvPr>
            <p:cNvCxnSpPr>
              <a:cxnSpLocks/>
            </p:cNvCxnSpPr>
            <p:nvPr/>
          </p:nvCxnSpPr>
          <p:spPr>
            <a:xfrm>
              <a:off x="984261" y="3821547"/>
              <a:ext cx="5060939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897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A6C305-6C30-4A73-B61F-DC835FDB8F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158" y="2973610"/>
            <a:ext cx="3241976" cy="390136"/>
          </a:xfrm>
        </p:spPr>
        <p:txBody>
          <a:bodyPr lIns="0" tIns="0" rIns="0" bIns="0"/>
          <a:lstStyle/>
          <a:p>
            <a:r>
              <a:rPr lang="en-US" altLang="ko-KR" sz="2800" dirty="0"/>
              <a:t>INDEX</a:t>
            </a:r>
            <a:endParaRPr lang="ko-KR" altLang="en-US" sz="28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B17BA9-3E6A-4137-B005-5AE4286F40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1154" y="2207390"/>
            <a:ext cx="2559011" cy="3150414"/>
          </a:xfrm>
        </p:spPr>
        <p:txBody>
          <a:bodyPr/>
          <a:lstStyle/>
          <a:p>
            <a:r>
              <a:rPr lang="ko-KR" altLang="en-US" sz="2400" dirty="0" smtClean="0"/>
              <a:t>기획의도</a:t>
            </a:r>
            <a:endParaRPr lang="en-US" altLang="ko-KR" sz="2400" dirty="0" smtClean="0"/>
          </a:p>
          <a:p>
            <a:r>
              <a:rPr lang="ko-KR" altLang="en-US" sz="2400" dirty="0" smtClean="0"/>
              <a:t>사이트 구현</a:t>
            </a:r>
            <a:endParaRPr lang="en-US" altLang="ko-KR" sz="2400" dirty="0" smtClean="0"/>
          </a:p>
          <a:p>
            <a:r>
              <a:rPr lang="ko-KR" altLang="en-US" sz="2400" dirty="0" smtClean="0"/>
              <a:t>추가 개발 방향</a:t>
            </a:r>
            <a:endParaRPr lang="en-US" altLang="ko-KR" sz="2400" dirty="0" smtClean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15DBB43-F747-49A6-961B-BC9FD7CE4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1157" y="3480841"/>
            <a:ext cx="3241976" cy="301756"/>
          </a:xfrm>
        </p:spPr>
        <p:txBody>
          <a:bodyPr lIns="0" tIns="0" rIns="0" bIns="0"/>
          <a:lstStyle/>
          <a:p>
            <a:pPr algn="r"/>
            <a:r>
              <a:rPr lang="ko-KR" altLang="en-US" dirty="0" smtClean="0"/>
              <a:t>                                            </a:t>
            </a:r>
            <a:r>
              <a:rPr lang="ko-KR" altLang="en-US" b="1" dirty="0" smtClean="0"/>
              <a:t>목  차</a:t>
            </a:r>
            <a:r>
              <a:rPr lang="ko-KR" alt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5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592" y="877307"/>
            <a:ext cx="5162815" cy="511062"/>
          </a:xfrm>
        </p:spPr>
        <p:txBody>
          <a:bodyPr/>
          <a:lstStyle/>
          <a:p>
            <a:r>
              <a:rPr lang="ko-KR" altLang="en-US" sz="2400" dirty="0" smtClean="0">
                <a:latin typeface="+mn-ea"/>
                <a:ea typeface="+mn-ea"/>
              </a:rPr>
              <a:t>기획 의도</a:t>
            </a:r>
            <a:endParaRPr lang="ko-KR" altLang="en-US" sz="2400" dirty="0">
              <a:latin typeface="+mn-ea"/>
              <a:ea typeface="+mn-ea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88A597-371A-4172-9D6E-99E1B1C63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8545" y="4270074"/>
            <a:ext cx="3029433" cy="1233579"/>
          </a:xfrm>
        </p:spPr>
        <p:txBody>
          <a:bodyPr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사이트 분석</a:t>
            </a:r>
            <a:endParaRPr lang="en-US" altLang="ko-KR" sz="1800" b="1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개발 방향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디자인 참고</a:t>
            </a:r>
            <a:endParaRPr lang="en-US" altLang="ko-KR" sz="1800" b="1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1595" y="6547644"/>
            <a:ext cx="428307" cy="223838"/>
          </a:xfrm>
        </p:spPr>
        <p:txBody>
          <a:bodyPr/>
          <a:lstStyle/>
          <a:p>
            <a:pPr algn="r"/>
            <a:fld id="{143BF621-4FC3-44DB-97C1-2906C2BBA181}" type="slidenum">
              <a:rPr lang="en-US" altLang="ko-KR" sz="1050" smtClean="0"/>
              <a:pPr algn="r"/>
              <a:t>3</a:t>
            </a:fld>
            <a:endParaRPr lang="en-US" altLang="en-US" sz="105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2FBF5EC-718C-40D7-9487-F5FE79345D61}"/>
              </a:ext>
            </a:extLst>
          </p:cNvPr>
          <p:cNvGrpSpPr/>
          <p:nvPr/>
        </p:nvGrpSpPr>
        <p:grpSpPr>
          <a:xfrm rot="16200000">
            <a:off x="6074458" y="5910346"/>
            <a:ext cx="43088" cy="1169621"/>
            <a:chOff x="11861799" y="3018615"/>
            <a:chExt cx="101602" cy="798867"/>
          </a:xfrm>
        </p:grpSpPr>
        <p:sp>
          <p:nvSpPr>
            <p:cNvPr id="28" name="타원 23">
              <a:extLst>
                <a:ext uri="{FF2B5EF4-FFF2-40B4-BE49-F238E27FC236}">
                  <a16:creationId xmlns:a16="http://schemas.microsoft.com/office/drawing/2014/main" id="{00067A80-06E8-429E-AE7A-F4C4A809708B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7">
              <a:extLst>
                <a:ext uri="{FF2B5EF4-FFF2-40B4-BE49-F238E27FC236}">
                  <a16:creationId xmlns:a16="http://schemas.microsoft.com/office/drawing/2014/main" id="{97672F9F-487B-4DFD-A50A-028E1E47029B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5CE9B3E-4744-46A5-BC1C-81977A612A4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22329CF-FE74-4047-BEC4-C3E7FAE514A4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5" name="바닥글 개체 틀 18">
            <a:extLst>
              <a:ext uri="{FF2B5EF4-FFF2-40B4-BE49-F238E27FC236}">
                <a16:creationId xmlns:a16="http://schemas.microsoft.com/office/drawing/2014/main" id="{F4916F45-71A9-4148-8B09-016DEC0AF9DC}"/>
              </a:ext>
            </a:extLst>
          </p:cNvPr>
          <p:cNvSpPr txBox="1">
            <a:spLocks/>
          </p:cNvSpPr>
          <p:nvPr/>
        </p:nvSpPr>
        <p:spPr>
          <a:xfrm>
            <a:off x="4596209" y="197982"/>
            <a:ext cx="2999582" cy="32398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b="1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 smtClean="0"/>
              <a:t>기획의도</a:t>
            </a:r>
            <a:endParaRPr lang="en-US" sz="1200" dirty="0"/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id="{3724D48D-B2CE-48D5-A274-E75CF0AC16E7}"/>
              </a:ext>
            </a:extLst>
          </p:cNvPr>
          <p:cNvSpPr txBox="1">
            <a:spLocks/>
          </p:cNvSpPr>
          <p:nvPr/>
        </p:nvSpPr>
        <p:spPr>
          <a:xfrm>
            <a:off x="370936" y="6544921"/>
            <a:ext cx="2820838" cy="3226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ko-KR" altLang="en-US" sz="800" b="1" dirty="0" smtClean="0">
                <a:solidFill>
                  <a:schemeClr val="bg1"/>
                </a:solidFill>
              </a:rPr>
              <a:t>기획의도</a:t>
            </a:r>
            <a:r>
              <a:rPr lang="en-US" altLang="ko-KR" sz="800" b="1" dirty="0" smtClean="0">
                <a:solidFill>
                  <a:schemeClr val="bg1"/>
                </a:solidFill>
              </a:rPr>
              <a:t>      </a:t>
            </a:r>
            <a:r>
              <a:rPr lang="ko-KR" altLang="en-US" sz="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사이트구현</a:t>
            </a:r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</a:t>
            </a:r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추가개발방향</a:t>
            </a:r>
            <a:endParaRPr lang="ko-KR" altLang="en-US" sz="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5642511" y="539315"/>
            <a:ext cx="905159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20B1882-A333-4CAA-94FE-407D7D1C73AC}"/>
              </a:ext>
            </a:extLst>
          </p:cNvPr>
          <p:cNvCxnSpPr>
            <a:cxnSpLocks/>
          </p:cNvCxnSpPr>
          <p:nvPr/>
        </p:nvCxnSpPr>
        <p:spPr>
          <a:xfrm>
            <a:off x="4250619" y="1388369"/>
            <a:ext cx="3688941" cy="0"/>
          </a:xfrm>
          <a:prstGeom prst="line">
            <a:avLst/>
          </a:prstGeom>
          <a:ln w="12700">
            <a:solidFill>
              <a:schemeClr val="bg1">
                <a:alpha val="1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8106790" y="4132051"/>
            <a:ext cx="3394805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19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592" y="877307"/>
            <a:ext cx="5162815" cy="511062"/>
          </a:xfrm>
        </p:spPr>
        <p:txBody>
          <a:bodyPr/>
          <a:lstStyle/>
          <a:p>
            <a:r>
              <a:rPr lang="ko-KR" altLang="en-US" sz="2400" dirty="0" smtClean="0">
                <a:latin typeface="+mn-ea"/>
                <a:ea typeface="+mn-ea"/>
              </a:rPr>
              <a:t>사이트 분석</a:t>
            </a:r>
            <a:endParaRPr lang="ko-KR" altLang="en-US" sz="2400" dirty="0">
              <a:latin typeface="+mn-ea"/>
              <a:ea typeface="+mn-ea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1595" y="6547644"/>
            <a:ext cx="428307" cy="223838"/>
          </a:xfrm>
        </p:spPr>
        <p:txBody>
          <a:bodyPr/>
          <a:lstStyle/>
          <a:p>
            <a:pPr algn="r"/>
            <a:fld id="{143BF621-4FC3-44DB-97C1-2906C2BBA181}" type="slidenum">
              <a:rPr lang="en-US" altLang="ko-KR" sz="1050" smtClean="0"/>
              <a:pPr algn="r"/>
              <a:t>4</a:t>
            </a:fld>
            <a:endParaRPr lang="en-US" altLang="en-US" sz="105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2FBF5EC-718C-40D7-9487-F5FE79345D61}"/>
              </a:ext>
            </a:extLst>
          </p:cNvPr>
          <p:cNvGrpSpPr/>
          <p:nvPr/>
        </p:nvGrpSpPr>
        <p:grpSpPr>
          <a:xfrm rot="16200000">
            <a:off x="6074458" y="5910346"/>
            <a:ext cx="43088" cy="1169621"/>
            <a:chOff x="11861799" y="3018615"/>
            <a:chExt cx="101602" cy="798867"/>
          </a:xfrm>
        </p:grpSpPr>
        <p:sp>
          <p:nvSpPr>
            <p:cNvPr id="28" name="타원 23">
              <a:extLst>
                <a:ext uri="{FF2B5EF4-FFF2-40B4-BE49-F238E27FC236}">
                  <a16:creationId xmlns:a16="http://schemas.microsoft.com/office/drawing/2014/main" id="{00067A80-06E8-429E-AE7A-F4C4A809708B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7">
              <a:extLst>
                <a:ext uri="{FF2B5EF4-FFF2-40B4-BE49-F238E27FC236}">
                  <a16:creationId xmlns:a16="http://schemas.microsoft.com/office/drawing/2014/main" id="{97672F9F-487B-4DFD-A50A-028E1E47029B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5CE9B3E-4744-46A5-BC1C-81977A612A4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22329CF-FE74-4047-BEC4-C3E7FAE514A4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5" name="바닥글 개체 틀 18">
            <a:extLst>
              <a:ext uri="{FF2B5EF4-FFF2-40B4-BE49-F238E27FC236}">
                <a16:creationId xmlns:a16="http://schemas.microsoft.com/office/drawing/2014/main" id="{F4916F45-71A9-4148-8B09-016DEC0AF9DC}"/>
              </a:ext>
            </a:extLst>
          </p:cNvPr>
          <p:cNvSpPr txBox="1">
            <a:spLocks/>
          </p:cNvSpPr>
          <p:nvPr/>
        </p:nvSpPr>
        <p:spPr>
          <a:xfrm>
            <a:off x="4596209" y="197982"/>
            <a:ext cx="2999582" cy="32398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b="1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 smtClean="0"/>
              <a:t>기획의도</a:t>
            </a:r>
            <a:endParaRPr lang="en-US" sz="1200" dirty="0"/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id="{3724D48D-B2CE-48D5-A274-E75CF0AC16E7}"/>
              </a:ext>
            </a:extLst>
          </p:cNvPr>
          <p:cNvSpPr txBox="1">
            <a:spLocks/>
          </p:cNvSpPr>
          <p:nvPr/>
        </p:nvSpPr>
        <p:spPr>
          <a:xfrm>
            <a:off x="370936" y="6544921"/>
            <a:ext cx="2820838" cy="3226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ko-KR" altLang="en-US" sz="800" b="1" dirty="0" smtClean="0">
                <a:solidFill>
                  <a:schemeClr val="bg1"/>
                </a:solidFill>
              </a:rPr>
              <a:t>기획의도</a:t>
            </a:r>
            <a:r>
              <a:rPr lang="en-US" altLang="ko-KR" sz="800" b="1" dirty="0" smtClean="0">
                <a:solidFill>
                  <a:schemeClr val="bg1"/>
                </a:solidFill>
              </a:rPr>
              <a:t>      </a:t>
            </a:r>
            <a:r>
              <a:rPr lang="ko-KR" altLang="en-US" sz="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사이트구현</a:t>
            </a:r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</a:t>
            </a:r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추가개발방향</a:t>
            </a:r>
            <a:endParaRPr lang="ko-KR" altLang="en-US" sz="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5642511" y="539315"/>
            <a:ext cx="905159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20B1882-A333-4CAA-94FE-407D7D1C73AC}"/>
              </a:ext>
            </a:extLst>
          </p:cNvPr>
          <p:cNvCxnSpPr>
            <a:cxnSpLocks/>
          </p:cNvCxnSpPr>
          <p:nvPr/>
        </p:nvCxnSpPr>
        <p:spPr>
          <a:xfrm>
            <a:off x="4250619" y="1388369"/>
            <a:ext cx="3688941" cy="0"/>
          </a:xfrm>
          <a:prstGeom prst="line">
            <a:avLst/>
          </a:prstGeom>
          <a:ln w="12700">
            <a:solidFill>
              <a:schemeClr val="bg1">
                <a:alpha val="1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7559943" y="1899431"/>
            <a:ext cx="11826" cy="430588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7834374" y="1899431"/>
            <a:ext cx="3785136" cy="2908461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 err="1" smtClean="0"/>
              <a:t>비시즌</a:t>
            </a:r>
            <a:r>
              <a:rPr lang="ko-KR" altLang="en-US" dirty="0" smtClean="0"/>
              <a:t> 또는 경기 결과가 없을 경우</a:t>
            </a:r>
            <a:endParaRPr lang="en-US" altLang="ko-KR" dirty="0" smtClean="0"/>
          </a:p>
          <a:p>
            <a:r>
              <a:rPr lang="en-US" altLang="ko-KR" dirty="0" smtClean="0"/>
              <a:t>    </a:t>
            </a:r>
            <a:r>
              <a:rPr lang="ko-KR" altLang="en-US" dirty="0" smtClean="0"/>
              <a:t> 해당 페이지 접근 불가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경기 </a:t>
            </a:r>
            <a:r>
              <a:rPr lang="ko-KR" altLang="en-US" dirty="0" smtClean="0"/>
              <a:t>위주의 페이지 </a:t>
            </a:r>
            <a:r>
              <a:rPr lang="ko-KR" altLang="en-US" dirty="0" err="1" smtClean="0"/>
              <a:t>포커싱</a:t>
            </a:r>
            <a:endParaRPr lang="en-US" altLang="ko-K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894" y="3459192"/>
            <a:ext cx="4065556" cy="2746982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484920" y="1526877"/>
            <a:ext cx="5175026" cy="3266371"/>
            <a:chOff x="484920" y="1526877"/>
            <a:chExt cx="5175026" cy="3266371"/>
          </a:xfrm>
        </p:grpSpPr>
        <p:sp>
          <p:nvSpPr>
            <p:cNvPr id="23" name="TextBox 22"/>
            <p:cNvSpPr txBox="1"/>
            <p:nvPr/>
          </p:nvSpPr>
          <p:spPr>
            <a:xfrm>
              <a:off x="606427" y="4146917"/>
              <a:ext cx="27554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</a:rPr>
                <a:t>경기 결과의 팀을 선택해 팀 소개페이지로 이동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484920" y="1526877"/>
              <a:ext cx="5175026" cy="2620040"/>
              <a:chOff x="484920" y="1526877"/>
              <a:chExt cx="5175026" cy="2620040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4920" y="1526877"/>
                <a:ext cx="5175026" cy="2363639"/>
              </a:xfrm>
              <a:prstGeom prst="rect">
                <a:avLst/>
              </a:prstGeom>
            </p:spPr>
          </p:pic>
          <p:sp>
            <p:nvSpPr>
              <p:cNvPr id="8" name="직사각형 7"/>
              <p:cNvSpPr/>
              <p:nvPr/>
            </p:nvSpPr>
            <p:spPr>
              <a:xfrm>
                <a:off x="3115296" y="2469044"/>
                <a:ext cx="1016736" cy="336430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" name="꺾인 연결선 13"/>
              <p:cNvCxnSpPr>
                <a:endCxn id="23" idx="0"/>
              </p:cNvCxnSpPr>
              <p:nvPr/>
            </p:nvCxnSpPr>
            <p:spPr>
              <a:xfrm rot="5400000">
                <a:off x="1899751" y="2882371"/>
                <a:ext cx="1348956" cy="1180136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336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592" y="877307"/>
            <a:ext cx="5162815" cy="511062"/>
          </a:xfrm>
        </p:spPr>
        <p:txBody>
          <a:bodyPr/>
          <a:lstStyle/>
          <a:p>
            <a:r>
              <a:rPr lang="ko-KR" altLang="en-US" sz="2400" dirty="0" smtClean="0">
                <a:latin typeface="+mn-ea"/>
                <a:ea typeface="+mn-ea"/>
              </a:rPr>
              <a:t>사이트 분석</a:t>
            </a:r>
            <a:endParaRPr lang="ko-KR" altLang="en-US" sz="2400" dirty="0">
              <a:latin typeface="+mn-ea"/>
              <a:ea typeface="+mn-ea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1595" y="6547644"/>
            <a:ext cx="428307" cy="223838"/>
          </a:xfrm>
        </p:spPr>
        <p:txBody>
          <a:bodyPr/>
          <a:lstStyle/>
          <a:p>
            <a:pPr algn="r"/>
            <a:fld id="{143BF621-4FC3-44DB-97C1-2906C2BBA181}" type="slidenum">
              <a:rPr lang="en-US" altLang="ko-KR" sz="1050" smtClean="0"/>
              <a:pPr algn="r"/>
              <a:t>5</a:t>
            </a:fld>
            <a:endParaRPr lang="en-US" altLang="en-US" sz="105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2FBF5EC-718C-40D7-9487-F5FE79345D61}"/>
              </a:ext>
            </a:extLst>
          </p:cNvPr>
          <p:cNvGrpSpPr/>
          <p:nvPr/>
        </p:nvGrpSpPr>
        <p:grpSpPr>
          <a:xfrm rot="16200000">
            <a:off x="6074458" y="5910346"/>
            <a:ext cx="43088" cy="1169621"/>
            <a:chOff x="11861799" y="3018615"/>
            <a:chExt cx="101602" cy="798867"/>
          </a:xfrm>
        </p:grpSpPr>
        <p:sp>
          <p:nvSpPr>
            <p:cNvPr id="28" name="타원 23">
              <a:extLst>
                <a:ext uri="{FF2B5EF4-FFF2-40B4-BE49-F238E27FC236}">
                  <a16:creationId xmlns:a16="http://schemas.microsoft.com/office/drawing/2014/main" id="{00067A80-06E8-429E-AE7A-F4C4A809708B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7">
              <a:extLst>
                <a:ext uri="{FF2B5EF4-FFF2-40B4-BE49-F238E27FC236}">
                  <a16:creationId xmlns:a16="http://schemas.microsoft.com/office/drawing/2014/main" id="{97672F9F-487B-4DFD-A50A-028E1E47029B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5CE9B3E-4744-46A5-BC1C-81977A612A4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22329CF-FE74-4047-BEC4-C3E7FAE514A4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5" name="바닥글 개체 틀 18">
            <a:extLst>
              <a:ext uri="{FF2B5EF4-FFF2-40B4-BE49-F238E27FC236}">
                <a16:creationId xmlns:a16="http://schemas.microsoft.com/office/drawing/2014/main" id="{F4916F45-71A9-4148-8B09-016DEC0AF9DC}"/>
              </a:ext>
            </a:extLst>
          </p:cNvPr>
          <p:cNvSpPr txBox="1">
            <a:spLocks/>
          </p:cNvSpPr>
          <p:nvPr/>
        </p:nvSpPr>
        <p:spPr>
          <a:xfrm>
            <a:off x="4596209" y="197982"/>
            <a:ext cx="2999582" cy="32398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b="1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 smtClean="0"/>
              <a:t>기획의도</a:t>
            </a:r>
            <a:endParaRPr lang="en-US" sz="1200" dirty="0"/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id="{3724D48D-B2CE-48D5-A274-E75CF0AC16E7}"/>
              </a:ext>
            </a:extLst>
          </p:cNvPr>
          <p:cNvSpPr txBox="1">
            <a:spLocks/>
          </p:cNvSpPr>
          <p:nvPr/>
        </p:nvSpPr>
        <p:spPr>
          <a:xfrm>
            <a:off x="370936" y="6544921"/>
            <a:ext cx="2820838" cy="3226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ko-KR" altLang="en-US" sz="800" b="1" dirty="0" smtClean="0">
                <a:solidFill>
                  <a:schemeClr val="bg1"/>
                </a:solidFill>
              </a:rPr>
              <a:t>기획의도</a:t>
            </a:r>
            <a:r>
              <a:rPr lang="en-US" altLang="ko-KR" sz="800" b="1" dirty="0" smtClean="0">
                <a:solidFill>
                  <a:schemeClr val="bg1"/>
                </a:solidFill>
              </a:rPr>
              <a:t>      </a:t>
            </a:r>
            <a:r>
              <a:rPr lang="ko-KR" altLang="en-US" sz="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사이트구현</a:t>
            </a:r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</a:t>
            </a:r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추가개발방향</a:t>
            </a:r>
            <a:endParaRPr lang="ko-KR" altLang="en-US" sz="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5642511" y="539315"/>
            <a:ext cx="905159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20B1882-A333-4CAA-94FE-407D7D1C73AC}"/>
              </a:ext>
            </a:extLst>
          </p:cNvPr>
          <p:cNvCxnSpPr>
            <a:cxnSpLocks/>
          </p:cNvCxnSpPr>
          <p:nvPr/>
        </p:nvCxnSpPr>
        <p:spPr>
          <a:xfrm>
            <a:off x="4250619" y="1388369"/>
            <a:ext cx="3688941" cy="0"/>
          </a:xfrm>
          <a:prstGeom prst="line">
            <a:avLst/>
          </a:prstGeom>
          <a:ln w="12700">
            <a:solidFill>
              <a:schemeClr val="bg1">
                <a:alpha val="1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7559943" y="1899431"/>
            <a:ext cx="11826" cy="430588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7834374" y="1899431"/>
            <a:ext cx="3785136" cy="2908461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 smtClean="0"/>
              <a:t>뉴스 페이지를 메인 페이지로 </a:t>
            </a:r>
            <a:r>
              <a:rPr lang="ko-KR" altLang="en-US" dirty="0" err="1" smtClean="0"/>
              <a:t>사용중</a:t>
            </a: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 smtClean="0"/>
              <a:t>메인 페이지가 명확하지 않음</a:t>
            </a: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47" y="2388975"/>
            <a:ext cx="6533294" cy="332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42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592" y="877307"/>
            <a:ext cx="5162815" cy="511062"/>
          </a:xfrm>
        </p:spPr>
        <p:txBody>
          <a:bodyPr/>
          <a:lstStyle/>
          <a:p>
            <a:r>
              <a:rPr lang="ko-KR" altLang="en-US" sz="2400" dirty="0" smtClean="0">
                <a:latin typeface="+mn-ea"/>
                <a:ea typeface="+mn-ea"/>
              </a:rPr>
              <a:t>개발 방향</a:t>
            </a:r>
            <a:endParaRPr lang="ko-KR" altLang="en-US" sz="2400" dirty="0">
              <a:latin typeface="+mn-ea"/>
              <a:ea typeface="+mn-ea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1595" y="6547644"/>
            <a:ext cx="428307" cy="223838"/>
          </a:xfrm>
        </p:spPr>
        <p:txBody>
          <a:bodyPr/>
          <a:lstStyle/>
          <a:p>
            <a:pPr algn="r"/>
            <a:fld id="{143BF621-4FC3-44DB-97C1-2906C2BBA181}" type="slidenum">
              <a:rPr lang="en-US" altLang="ko-KR" sz="1050" smtClean="0"/>
              <a:pPr algn="r"/>
              <a:t>6</a:t>
            </a:fld>
            <a:endParaRPr lang="en-US" altLang="en-US" sz="105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2FBF5EC-718C-40D7-9487-F5FE79345D61}"/>
              </a:ext>
            </a:extLst>
          </p:cNvPr>
          <p:cNvGrpSpPr/>
          <p:nvPr/>
        </p:nvGrpSpPr>
        <p:grpSpPr>
          <a:xfrm rot="16200000">
            <a:off x="6074458" y="5910346"/>
            <a:ext cx="43088" cy="1169621"/>
            <a:chOff x="11861799" y="3018615"/>
            <a:chExt cx="101602" cy="798867"/>
          </a:xfrm>
        </p:grpSpPr>
        <p:sp>
          <p:nvSpPr>
            <p:cNvPr id="28" name="타원 23">
              <a:extLst>
                <a:ext uri="{FF2B5EF4-FFF2-40B4-BE49-F238E27FC236}">
                  <a16:creationId xmlns:a16="http://schemas.microsoft.com/office/drawing/2014/main" id="{00067A80-06E8-429E-AE7A-F4C4A809708B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7">
              <a:extLst>
                <a:ext uri="{FF2B5EF4-FFF2-40B4-BE49-F238E27FC236}">
                  <a16:creationId xmlns:a16="http://schemas.microsoft.com/office/drawing/2014/main" id="{97672F9F-487B-4DFD-A50A-028E1E47029B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5CE9B3E-4744-46A5-BC1C-81977A612A4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22329CF-FE74-4047-BEC4-C3E7FAE514A4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5" name="바닥글 개체 틀 18">
            <a:extLst>
              <a:ext uri="{FF2B5EF4-FFF2-40B4-BE49-F238E27FC236}">
                <a16:creationId xmlns:a16="http://schemas.microsoft.com/office/drawing/2014/main" id="{F4916F45-71A9-4148-8B09-016DEC0AF9DC}"/>
              </a:ext>
            </a:extLst>
          </p:cNvPr>
          <p:cNvSpPr txBox="1">
            <a:spLocks/>
          </p:cNvSpPr>
          <p:nvPr/>
        </p:nvSpPr>
        <p:spPr>
          <a:xfrm>
            <a:off x="4596209" y="197982"/>
            <a:ext cx="2999582" cy="32398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b="1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 smtClean="0"/>
              <a:t>기획의도</a:t>
            </a:r>
            <a:endParaRPr lang="en-US" sz="1200" dirty="0"/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id="{3724D48D-B2CE-48D5-A274-E75CF0AC16E7}"/>
              </a:ext>
            </a:extLst>
          </p:cNvPr>
          <p:cNvSpPr txBox="1">
            <a:spLocks/>
          </p:cNvSpPr>
          <p:nvPr/>
        </p:nvSpPr>
        <p:spPr>
          <a:xfrm>
            <a:off x="370936" y="6544921"/>
            <a:ext cx="2820838" cy="3226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ko-KR" altLang="en-US" sz="800" b="1" dirty="0" smtClean="0">
                <a:solidFill>
                  <a:schemeClr val="bg1"/>
                </a:solidFill>
              </a:rPr>
              <a:t>기획의도</a:t>
            </a:r>
            <a:r>
              <a:rPr lang="en-US" altLang="ko-KR" sz="800" b="1" dirty="0" smtClean="0">
                <a:solidFill>
                  <a:schemeClr val="bg1"/>
                </a:solidFill>
              </a:rPr>
              <a:t>      </a:t>
            </a:r>
            <a:r>
              <a:rPr lang="ko-KR" altLang="en-US" sz="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사이트구현</a:t>
            </a:r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</a:t>
            </a:r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추가개발방향</a:t>
            </a:r>
            <a:endParaRPr lang="ko-KR" altLang="en-US" sz="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5642511" y="539315"/>
            <a:ext cx="905159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20B1882-A333-4CAA-94FE-407D7D1C73AC}"/>
              </a:ext>
            </a:extLst>
          </p:cNvPr>
          <p:cNvCxnSpPr>
            <a:cxnSpLocks/>
          </p:cNvCxnSpPr>
          <p:nvPr/>
        </p:nvCxnSpPr>
        <p:spPr>
          <a:xfrm>
            <a:off x="4250619" y="1388369"/>
            <a:ext cx="3688941" cy="0"/>
          </a:xfrm>
          <a:prstGeom prst="line">
            <a:avLst/>
          </a:prstGeom>
          <a:ln w="12700">
            <a:solidFill>
              <a:schemeClr val="bg1">
                <a:alpha val="1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 flipH="1" flipV="1">
            <a:off x="1271379" y="2702933"/>
            <a:ext cx="5244190" cy="82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283994" y="2265426"/>
            <a:ext cx="5258732" cy="438326"/>
          </a:xfrm>
        </p:spPr>
        <p:txBody>
          <a:bodyPr>
            <a:normAutofit/>
          </a:bodyPr>
          <a:lstStyle/>
          <a:p>
            <a:r>
              <a:rPr lang="ko-KR" altLang="en-US" sz="1600" b="1" dirty="0" smtClean="0"/>
              <a:t> 명확한 메인 페이지</a:t>
            </a:r>
            <a:endParaRPr lang="en-US" altLang="ko-KR" sz="1600" b="1" dirty="0" smtClean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 flipH="1" flipV="1">
            <a:off x="1263375" y="3284663"/>
            <a:ext cx="5252193" cy="9868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내용 개체 틀 1"/>
          <p:cNvSpPr txBox="1">
            <a:spLocks/>
          </p:cNvSpPr>
          <p:nvPr/>
        </p:nvSpPr>
        <p:spPr>
          <a:xfrm>
            <a:off x="1273326" y="2852337"/>
            <a:ext cx="5258732" cy="438326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3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smtClean="0"/>
              <a:t> </a:t>
            </a:r>
            <a:r>
              <a:rPr lang="ko-KR" altLang="en-US" sz="1600" b="1" dirty="0" err="1" smtClean="0"/>
              <a:t>팀ㆍ선수</a:t>
            </a:r>
            <a:r>
              <a:rPr lang="ko-KR" altLang="en-US" sz="1600" b="1" dirty="0" smtClean="0"/>
              <a:t> 위주의 구성</a:t>
            </a:r>
            <a:endParaRPr lang="ko-KR" altLang="en-US" sz="1600" b="1" dirty="0" smtClean="0"/>
          </a:p>
        </p:txBody>
      </p:sp>
      <p:sp>
        <p:nvSpPr>
          <p:cNvPr id="52" name="내용 개체 틀 1"/>
          <p:cNvSpPr txBox="1">
            <a:spLocks/>
          </p:cNvSpPr>
          <p:nvPr/>
        </p:nvSpPr>
        <p:spPr>
          <a:xfrm>
            <a:off x="1273326" y="3437117"/>
            <a:ext cx="5258732" cy="438326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3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smtClean="0"/>
              <a:t> 빠른 콘텐츠 노출</a:t>
            </a:r>
            <a:endParaRPr lang="ko-KR" altLang="en-US" sz="1600" b="1" dirty="0" smtClean="0"/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 flipH="1">
            <a:off x="1263375" y="3875443"/>
            <a:ext cx="5252192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내용 개체 틀 1"/>
          <p:cNvSpPr txBox="1">
            <a:spLocks/>
          </p:cNvSpPr>
          <p:nvPr/>
        </p:nvSpPr>
        <p:spPr>
          <a:xfrm>
            <a:off x="1283994" y="4024561"/>
            <a:ext cx="5258732" cy="438326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3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smtClean="0"/>
              <a:t> 콘텐츠 집중도 증가</a:t>
            </a:r>
            <a:endParaRPr lang="ko-KR" altLang="en-US" sz="1600" b="1" dirty="0" smtClean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 flipH="1">
            <a:off x="1263375" y="4456355"/>
            <a:ext cx="5252192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11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592" y="877307"/>
            <a:ext cx="5162815" cy="511062"/>
          </a:xfrm>
        </p:spPr>
        <p:txBody>
          <a:bodyPr/>
          <a:lstStyle/>
          <a:p>
            <a:r>
              <a:rPr lang="ko-KR" altLang="en-US" sz="2400" smtClean="0">
                <a:latin typeface="+mn-ea"/>
                <a:ea typeface="+mn-ea"/>
              </a:rPr>
              <a:t>디자인 참고</a:t>
            </a:r>
            <a:endParaRPr lang="ko-KR" altLang="en-US" sz="2400" dirty="0">
              <a:latin typeface="+mn-ea"/>
              <a:ea typeface="+mn-ea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1595" y="6547644"/>
            <a:ext cx="428307" cy="223838"/>
          </a:xfrm>
        </p:spPr>
        <p:txBody>
          <a:bodyPr/>
          <a:lstStyle/>
          <a:p>
            <a:pPr algn="r"/>
            <a:fld id="{143BF621-4FC3-44DB-97C1-2906C2BBA181}" type="slidenum">
              <a:rPr lang="en-US" altLang="ko-KR" sz="1050" smtClean="0"/>
              <a:pPr algn="r"/>
              <a:t>7</a:t>
            </a:fld>
            <a:endParaRPr lang="en-US" altLang="en-US" sz="105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2FBF5EC-718C-40D7-9487-F5FE79345D61}"/>
              </a:ext>
            </a:extLst>
          </p:cNvPr>
          <p:cNvGrpSpPr/>
          <p:nvPr/>
        </p:nvGrpSpPr>
        <p:grpSpPr>
          <a:xfrm rot="16200000">
            <a:off x="6074458" y="5910346"/>
            <a:ext cx="43088" cy="1169621"/>
            <a:chOff x="11861799" y="3018615"/>
            <a:chExt cx="101602" cy="798867"/>
          </a:xfrm>
        </p:grpSpPr>
        <p:sp>
          <p:nvSpPr>
            <p:cNvPr id="28" name="타원 23">
              <a:extLst>
                <a:ext uri="{FF2B5EF4-FFF2-40B4-BE49-F238E27FC236}">
                  <a16:creationId xmlns:a16="http://schemas.microsoft.com/office/drawing/2014/main" id="{00067A80-06E8-429E-AE7A-F4C4A809708B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7">
              <a:extLst>
                <a:ext uri="{FF2B5EF4-FFF2-40B4-BE49-F238E27FC236}">
                  <a16:creationId xmlns:a16="http://schemas.microsoft.com/office/drawing/2014/main" id="{97672F9F-487B-4DFD-A50A-028E1E47029B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5CE9B3E-4744-46A5-BC1C-81977A612A4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22329CF-FE74-4047-BEC4-C3E7FAE514A4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5" name="바닥글 개체 틀 18">
            <a:extLst>
              <a:ext uri="{FF2B5EF4-FFF2-40B4-BE49-F238E27FC236}">
                <a16:creationId xmlns:a16="http://schemas.microsoft.com/office/drawing/2014/main" id="{F4916F45-71A9-4148-8B09-016DEC0AF9DC}"/>
              </a:ext>
            </a:extLst>
          </p:cNvPr>
          <p:cNvSpPr txBox="1">
            <a:spLocks/>
          </p:cNvSpPr>
          <p:nvPr/>
        </p:nvSpPr>
        <p:spPr>
          <a:xfrm>
            <a:off x="4596209" y="197982"/>
            <a:ext cx="2999582" cy="32398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b="1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 smtClean="0"/>
              <a:t>기획의도</a:t>
            </a:r>
            <a:endParaRPr lang="en-US" sz="1200" dirty="0"/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id="{3724D48D-B2CE-48D5-A274-E75CF0AC16E7}"/>
              </a:ext>
            </a:extLst>
          </p:cNvPr>
          <p:cNvSpPr txBox="1">
            <a:spLocks/>
          </p:cNvSpPr>
          <p:nvPr/>
        </p:nvSpPr>
        <p:spPr>
          <a:xfrm>
            <a:off x="370936" y="6544921"/>
            <a:ext cx="2820838" cy="3226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ko-KR" altLang="en-US" sz="800" b="1" dirty="0" smtClean="0">
                <a:solidFill>
                  <a:schemeClr val="bg1"/>
                </a:solidFill>
              </a:rPr>
              <a:t>기획의도</a:t>
            </a:r>
            <a:r>
              <a:rPr lang="en-US" altLang="ko-KR" sz="800" b="1" dirty="0" smtClean="0">
                <a:solidFill>
                  <a:schemeClr val="bg1"/>
                </a:solidFill>
              </a:rPr>
              <a:t>      </a:t>
            </a:r>
            <a:r>
              <a:rPr lang="ko-KR" altLang="en-US" sz="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사이트구현</a:t>
            </a:r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</a:t>
            </a:r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추가개발방향</a:t>
            </a:r>
            <a:endParaRPr lang="ko-KR" altLang="en-US" sz="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5642511" y="539315"/>
            <a:ext cx="905159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20B1882-A333-4CAA-94FE-407D7D1C73AC}"/>
              </a:ext>
            </a:extLst>
          </p:cNvPr>
          <p:cNvCxnSpPr>
            <a:cxnSpLocks/>
          </p:cNvCxnSpPr>
          <p:nvPr/>
        </p:nvCxnSpPr>
        <p:spPr>
          <a:xfrm>
            <a:off x="4250619" y="1388369"/>
            <a:ext cx="3688941" cy="0"/>
          </a:xfrm>
          <a:prstGeom prst="line">
            <a:avLst/>
          </a:prstGeom>
          <a:ln w="12700">
            <a:solidFill>
              <a:schemeClr val="bg1">
                <a:alpha val="1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7559943" y="1899431"/>
            <a:ext cx="11826" cy="430588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7834374" y="1899431"/>
            <a:ext cx="3785136" cy="2908461"/>
          </a:xfrm>
        </p:spPr>
        <p:txBody>
          <a:bodyPr/>
          <a:lstStyle/>
          <a:p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68" y="1600423"/>
            <a:ext cx="5583521" cy="27873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377" y="3122117"/>
            <a:ext cx="4378264" cy="313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7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46" y="661615"/>
            <a:ext cx="5459134" cy="511062"/>
          </a:xfrm>
        </p:spPr>
        <p:txBody>
          <a:bodyPr/>
          <a:lstStyle/>
          <a:p>
            <a:r>
              <a:rPr lang="en-US" altLang="ko-KR" b="0" dirty="0">
                <a:latin typeface="+mn-ea"/>
                <a:ea typeface="+mn-ea"/>
              </a:rPr>
              <a:t>We were staying in Paris</a:t>
            </a:r>
            <a:endParaRPr lang="ko-KR" altLang="en-US" b="0" dirty="0">
              <a:latin typeface="+mn-ea"/>
              <a:ea typeface="+mn-ea"/>
            </a:endParaRPr>
          </a:p>
        </p:txBody>
      </p:sp>
      <p:sp>
        <p:nvSpPr>
          <p:cNvPr id="19" name="바닥글 개체 틀 18">
            <a:extLst>
              <a:ext uri="{FF2B5EF4-FFF2-40B4-BE49-F238E27FC236}">
                <a16:creationId xmlns:a16="http://schemas.microsoft.com/office/drawing/2014/main" id="{F6FD5F82-18D2-4371-BA3E-8F0E8A742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6247" y="1239017"/>
            <a:ext cx="5459134" cy="323982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  <a:cs typeface="+mj-cs"/>
              </a:rPr>
              <a:t>Designed by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  <a:cs typeface="+mj-cs"/>
              </a:rPr>
              <a:t>L@rgo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  <a:cs typeface="+mj-cs"/>
              </a:rPr>
              <a:t> .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  <a:cs typeface="+mj-cs"/>
              </a:rPr>
              <a:t>ADStore</a:t>
            </a:r>
            <a:endParaRPr lang="en-US" dirty="0">
              <a:solidFill>
                <a:schemeClr val="bg1">
                  <a:lumMod val="75000"/>
                </a:schemeClr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5883" y="6535564"/>
            <a:ext cx="406242" cy="223838"/>
          </a:xfrm>
        </p:spPr>
        <p:txBody>
          <a:bodyPr/>
          <a:lstStyle/>
          <a:p>
            <a:fld id="{143BF621-4FC3-44DB-97C1-2906C2BBA181}" type="slidenum">
              <a:rPr lang="en-US" altLang="ko-KR" sz="900" b="1" smtClean="0"/>
              <a:pPr/>
              <a:t>8</a:t>
            </a:fld>
            <a:endParaRPr lang="en-US" sz="900" b="1" dirty="0"/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5DB47E97-B68E-44A9-9DEA-5B8C6AB98C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29550" y="306046"/>
            <a:ext cx="3889454" cy="135280"/>
          </a:xfrm>
        </p:spPr>
        <p:txBody>
          <a:bodyPr/>
          <a:lstStyle/>
          <a:p>
            <a:pPr algn="dist"/>
            <a:r>
              <a:rPr lang="en-US" altLang="ko-KR" b="1" dirty="0"/>
              <a:t>Mood    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    Design    Marketing    Summary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39A03912-2C30-4A1E-A949-CCA2FA1B86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162" y="204825"/>
            <a:ext cx="2365038" cy="334963"/>
          </a:xfrm>
        </p:spPr>
        <p:txBody>
          <a:bodyPr/>
          <a:lstStyle/>
          <a:p>
            <a:r>
              <a:rPr lang="en-US" altLang="ko-KR" sz="1600" dirty="0"/>
              <a:t>LINE LAYOUT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56817DD-8257-448B-A648-6DCF78476E78}"/>
              </a:ext>
            </a:extLst>
          </p:cNvPr>
          <p:cNvCxnSpPr>
            <a:cxnSpLocks/>
          </p:cNvCxnSpPr>
          <p:nvPr/>
        </p:nvCxnSpPr>
        <p:spPr>
          <a:xfrm flipV="1">
            <a:off x="596246" y="1791510"/>
            <a:ext cx="10999508" cy="1"/>
          </a:xfrm>
          <a:prstGeom prst="line">
            <a:avLst/>
          </a:prstGeom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CF7C648-1203-46CD-B1B5-FBCCE76BF946}"/>
              </a:ext>
            </a:extLst>
          </p:cNvPr>
          <p:cNvGrpSpPr/>
          <p:nvPr/>
        </p:nvGrpSpPr>
        <p:grpSpPr>
          <a:xfrm>
            <a:off x="11861799" y="3029566"/>
            <a:ext cx="101602" cy="798867"/>
            <a:chOff x="11861799" y="3018615"/>
            <a:chExt cx="101602" cy="79886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5AF492-935E-4469-A4B0-E0076A79857E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F1CB2F4-25B4-4DEE-A3B8-FD46D262F40F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46557B9-CC12-487D-A0EA-5BB155CF10C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AD48EAD-D539-41BD-827F-65448A29B3E7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6CBD9CD-CD6F-4123-BF26-3F1D54F8F86C}"/>
              </a:ext>
            </a:extLst>
          </p:cNvPr>
          <p:cNvGrpSpPr/>
          <p:nvPr/>
        </p:nvGrpSpPr>
        <p:grpSpPr>
          <a:xfrm>
            <a:off x="596245" y="1955800"/>
            <a:ext cx="6087881" cy="4330700"/>
            <a:chOff x="596246" y="1955800"/>
            <a:chExt cx="5874722" cy="417906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2D5687F-74BF-4ADD-A8B7-0D4E7109BEF1}"/>
                </a:ext>
              </a:extLst>
            </p:cNvPr>
            <p:cNvSpPr/>
            <p:nvPr/>
          </p:nvSpPr>
          <p:spPr>
            <a:xfrm>
              <a:off x="596246" y="1955800"/>
              <a:ext cx="5874722" cy="4179066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 descr="ìì¹¨, ì»¤í¼, ì»µ, íì, íì´ë¸, ìì¹¨ ìì¬, ì¹´í, ì¼êµ´, ìì¤ íë ì, ë§ì¤ ê², ì¹´íì¸, í«">
              <a:extLst>
                <a:ext uri="{FF2B5EF4-FFF2-40B4-BE49-F238E27FC236}">
                  <a16:creationId xmlns:a16="http://schemas.microsoft.com/office/drawing/2014/main" id="{59F84B44-9280-4517-9550-A937D5FF8C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564" b="24255"/>
            <a:stretch/>
          </p:blipFill>
          <p:spPr bwMode="auto">
            <a:xfrm>
              <a:off x="596246" y="1964703"/>
              <a:ext cx="5874722" cy="2827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내용 개체 틀 17">
            <a:extLst>
              <a:ext uri="{FF2B5EF4-FFF2-40B4-BE49-F238E27FC236}">
                <a16:creationId xmlns:a16="http://schemas.microsoft.com/office/drawing/2014/main" id="{747C4837-194F-4C6A-AD95-AD165411A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445" y="5100204"/>
            <a:ext cx="4953654" cy="1004803"/>
          </a:xfrm>
        </p:spPr>
        <p:txBody>
          <a:bodyPr/>
          <a:lstStyle/>
          <a:p>
            <a:pPr lvl="0"/>
            <a:r>
              <a:rPr lang="en-US" altLang="ko-KR" b="1" dirty="0"/>
              <a:t>We were staying in Paris. To get away from your parents</a:t>
            </a:r>
          </a:p>
          <a:p>
            <a:pPr lvl="0"/>
            <a:r>
              <a:rPr lang="en-US" altLang="ko-KR" b="1" dirty="0"/>
              <a:t>You look so proud Standing there with a frown and a cigarette</a:t>
            </a:r>
            <a:endParaRPr lang="ko-KR" altLang="en-US" b="1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813C309-9102-4037-931E-6B976E68913A}"/>
              </a:ext>
            </a:extLst>
          </p:cNvPr>
          <p:cNvSpPr/>
          <p:nvPr/>
        </p:nvSpPr>
        <p:spPr>
          <a:xfrm>
            <a:off x="912445" y="4724400"/>
            <a:ext cx="1687325" cy="307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Textbox Layout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39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바른고딕 UltraLight"/>
        <a:ea typeface="나눔바른고딕 UltraLight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2762</TotalTime>
  <Words>154</Words>
  <Application>Microsoft Office PowerPoint</Application>
  <PresentationFormat>와이드스크린</PresentationFormat>
  <Paragraphs>64</Paragraphs>
  <Slides>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나눔바른고딕</vt:lpstr>
      <vt:lpstr>나눔바른고딕 UltraLight</vt:lpstr>
      <vt:lpstr>맑은 고딕</vt:lpstr>
      <vt:lpstr>Arial</vt:lpstr>
      <vt:lpstr>Wingdings</vt:lpstr>
      <vt:lpstr>Office 테마</vt:lpstr>
      <vt:lpstr>LCK LOL Champions Korea</vt:lpstr>
      <vt:lpstr>INDEX</vt:lpstr>
      <vt:lpstr>기획 의도</vt:lpstr>
      <vt:lpstr>사이트 분석</vt:lpstr>
      <vt:lpstr>사이트 분석</vt:lpstr>
      <vt:lpstr>개발 방향</vt:lpstr>
      <vt:lpstr>디자인 참고</vt:lpstr>
      <vt:lpstr>We were staying in Paris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adstorepost.com</dc:creator>
  <cp:lastModifiedBy>user</cp:lastModifiedBy>
  <cp:revision>212</cp:revision>
  <dcterms:created xsi:type="dcterms:W3CDTF">2017-09-29T06:49:54Z</dcterms:created>
  <dcterms:modified xsi:type="dcterms:W3CDTF">2023-09-21T08:39:21Z</dcterms:modified>
</cp:coreProperties>
</file>